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8" r:id="rId3"/>
    <p:sldId id="268" r:id="rId4"/>
    <p:sldId id="259" r:id="rId5"/>
    <p:sldId id="269" r:id="rId6"/>
    <p:sldId id="260" r:id="rId7"/>
    <p:sldId id="270" r:id="rId8"/>
    <p:sldId id="261" r:id="rId9"/>
    <p:sldId id="262" r:id="rId10"/>
    <p:sldId id="271" r:id="rId11"/>
    <p:sldId id="263" r:id="rId12"/>
    <p:sldId id="272" r:id="rId13"/>
    <p:sldId id="264" r:id="rId14"/>
    <p:sldId id="273" r:id="rId15"/>
    <p:sldId id="265" r:id="rId16"/>
    <p:sldId id="274" r:id="rId17"/>
    <p:sldId id="266" r:id="rId18"/>
    <p:sldId id="275" r:id="rId19"/>
    <p:sldId id="267" r:id="rId20"/>
    <p:sldId id="276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6" d="100"/>
          <a:sy n="66" d="100"/>
        </p:scale>
        <p:origin x="644" y="-4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6"/>
          <p:cNvSpPr txBox="1">
            <a:spLocks noGrp="1"/>
          </p:cNvSpPr>
          <p:nvPr>
            <p:ph type="title"/>
          </p:nvPr>
        </p:nvSpPr>
        <p:spPr>
          <a:xfrm>
            <a:off x="5442116" y="2089600"/>
            <a:ext cx="4660800" cy="21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6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0" name="Google Shape;10;p26"/>
          <p:cNvSpPr txBox="1">
            <a:spLocks noGrp="1"/>
          </p:cNvSpPr>
          <p:nvPr>
            <p:ph type="title" idx="2"/>
          </p:nvPr>
        </p:nvSpPr>
        <p:spPr>
          <a:xfrm>
            <a:off x="2030400" y="2191200"/>
            <a:ext cx="3470400" cy="26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1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1" name="Google Shape;11;p26"/>
          <p:cNvSpPr txBox="1">
            <a:spLocks noGrp="1"/>
          </p:cNvSpPr>
          <p:nvPr>
            <p:ph type="subTitle" idx="1"/>
          </p:nvPr>
        </p:nvSpPr>
        <p:spPr>
          <a:xfrm>
            <a:off x="5450700" y="4233200"/>
            <a:ext cx="38156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None/>
              <a:defRPr sz="1867">
                <a:latin typeface="Lato"/>
                <a:ea typeface="Lato"/>
                <a:cs typeface="Lato"/>
                <a:sym typeface="Lato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2" name="Google Shape;12;p26"/>
          <p:cNvGrpSpPr/>
          <p:nvPr/>
        </p:nvGrpSpPr>
        <p:grpSpPr>
          <a:xfrm>
            <a:off x="-386499" y="-923682"/>
            <a:ext cx="13375633" cy="8463183"/>
            <a:chOff x="-289875" y="-692762"/>
            <a:chExt cx="10031725" cy="6347387"/>
          </a:xfrm>
        </p:grpSpPr>
        <p:grpSp>
          <p:nvGrpSpPr>
            <p:cNvPr id="13" name="Google Shape;13;p26"/>
            <p:cNvGrpSpPr/>
            <p:nvPr/>
          </p:nvGrpSpPr>
          <p:grpSpPr>
            <a:xfrm>
              <a:off x="6677058" y="4105234"/>
              <a:ext cx="2748192" cy="881100"/>
              <a:chOff x="6677058" y="4105234"/>
              <a:chExt cx="2748192" cy="881100"/>
            </a:xfrm>
          </p:grpSpPr>
          <p:sp>
            <p:nvSpPr>
              <p:cNvPr id="14" name="Google Shape;14;p26"/>
              <p:cNvSpPr/>
              <p:nvPr/>
            </p:nvSpPr>
            <p:spPr>
              <a:xfrm flipH="1">
                <a:off x="8575950" y="4105234"/>
                <a:ext cx="849300" cy="881100"/>
              </a:xfrm>
              <a:prstGeom prst="ellipse">
                <a:avLst/>
              </a:prstGeom>
              <a:solidFill>
                <a:srgbClr val="E066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" name="Google Shape;15;p26"/>
              <p:cNvSpPr/>
              <p:nvPr/>
            </p:nvSpPr>
            <p:spPr>
              <a:xfrm>
                <a:off x="6677058" y="4345123"/>
                <a:ext cx="501000" cy="520200"/>
              </a:xfrm>
              <a:prstGeom prst="ellipse">
                <a:avLst/>
              </a:prstGeom>
              <a:solidFill>
                <a:srgbClr val="FFF2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6" name="Google Shape;16;p26"/>
            <p:cNvSpPr/>
            <p:nvPr/>
          </p:nvSpPr>
          <p:spPr>
            <a:xfrm>
              <a:off x="860637" y="4774125"/>
              <a:ext cx="849300" cy="880500"/>
            </a:xfrm>
            <a:prstGeom prst="ellipse">
              <a:avLst/>
            </a:prstGeom>
            <a:solidFill>
              <a:srgbClr val="FFC6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  <a:buFont typeface="Arial"/>
                <a:buNone/>
              </a:pPr>
              <a:endParaRPr sz="1867" kern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7;p26"/>
            <p:cNvSpPr/>
            <p:nvPr/>
          </p:nvSpPr>
          <p:spPr>
            <a:xfrm flipH="1">
              <a:off x="2300150" y="-322478"/>
              <a:ext cx="499500" cy="518400"/>
            </a:xfrm>
            <a:prstGeom prst="ellipse">
              <a:avLst/>
            </a:prstGeom>
            <a:solidFill>
              <a:srgbClr val="E0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  <a:buFont typeface="Arial"/>
                <a:buNone/>
              </a:pPr>
              <a:endParaRPr sz="1867" kern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8" name="Google Shape;18;p26"/>
            <p:cNvGrpSpPr/>
            <p:nvPr/>
          </p:nvGrpSpPr>
          <p:grpSpPr>
            <a:xfrm>
              <a:off x="-289875" y="-692762"/>
              <a:ext cx="2334675" cy="1738737"/>
              <a:chOff x="-289875" y="-692762"/>
              <a:chExt cx="2334675" cy="1738737"/>
            </a:xfrm>
          </p:grpSpPr>
          <p:sp>
            <p:nvSpPr>
              <p:cNvPr id="19" name="Google Shape;19;p26"/>
              <p:cNvSpPr/>
              <p:nvPr/>
            </p:nvSpPr>
            <p:spPr>
              <a:xfrm>
                <a:off x="1000800" y="-692762"/>
                <a:ext cx="1044000" cy="1049400"/>
              </a:xfrm>
              <a:prstGeom prst="ellipse">
                <a:avLst/>
              </a:prstGeom>
              <a:solidFill>
                <a:srgbClr val="ACE4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" name="Google Shape;20;p26"/>
              <p:cNvSpPr/>
              <p:nvPr/>
            </p:nvSpPr>
            <p:spPr>
              <a:xfrm>
                <a:off x="-289875" y="-491825"/>
                <a:ext cx="1607400" cy="1537800"/>
              </a:xfrm>
              <a:prstGeom prst="ellipse">
                <a:avLst/>
              </a:prstGeom>
              <a:solidFill>
                <a:srgbClr val="ACE4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1" name="Google Shape;21;p26"/>
            <p:cNvGrpSpPr/>
            <p:nvPr/>
          </p:nvGrpSpPr>
          <p:grpSpPr>
            <a:xfrm>
              <a:off x="7032825" y="-612750"/>
              <a:ext cx="2709025" cy="2044550"/>
              <a:chOff x="7032825" y="-612750"/>
              <a:chExt cx="2709025" cy="2044550"/>
            </a:xfrm>
          </p:grpSpPr>
          <p:sp>
            <p:nvSpPr>
              <p:cNvPr id="22" name="Google Shape;22;p26"/>
              <p:cNvSpPr/>
              <p:nvPr/>
            </p:nvSpPr>
            <p:spPr>
              <a:xfrm>
                <a:off x="8134450" y="-512800"/>
                <a:ext cx="1607400" cy="1944600"/>
              </a:xfrm>
              <a:prstGeom prst="ellipse">
                <a:avLst/>
              </a:prstGeom>
              <a:solidFill>
                <a:srgbClr val="ACE4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" name="Google Shape;23;p26"/>
              <p:cNvSpPr/>
              <p:nvPr/>
            </p:nvSpPr>
            <p:spPr>
              <a:xfrm>
                <a:off x="7032825" y="-612750"/>
                <a:ext cx="1393500" cy="1454700"/>
              </a:xfrm>
              <a:prstGeom prst="ellipse">
                <a:avLst/>
              </a:prstGeom>
              <a:solidFill>
                <a:srgbClr val="ACE4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223105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Columns 1">
  <p:cSld name="Title + Two Columns 1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oogle Shape;25;p27"/>
          <p:cNvGrpSpPr/>
          <p:nvPr/>
        </p:nvGrpSpPr>
        <p:grpSpPr>
          <a:xfrm>
            <a:off x="-723304" y="-1167149"/>
            <a:ext cx="13752237" cy="9192301"/>
            <a:chOff x="-542478" y="-875363"/>
            <a:chExt cx="10314178" cy="6894226"/>
          </a:xfrm>
        </p:grpSpPr>
        <p:grpSp>
          <p:nvGrpSpPr>
            <p:cNvPr id="26" name="Google Shape;26;p27"/>
            <p:cNvGrpSpPr/>
            <p:nvPr/>
          </p:nvGrpSpPr>
          <p:grpSpPr>
            <a:xfrm>
              <a:off x="7032825" y="-612750"/>
              <a:ext cx="2709025" cy="2044550"/>
              <a:chOff x="7032825" y="-612750"/>
              <a:chExt cx="2709025" cy="2044550"/>
            </a:xfrm>
          </p:grpSpPr>
          <p:sp>
            <p:nvSpPr>
              <p:cNvPr id="27" name="Google Shape;27;p27"/>
              <p:cNvSpPr/>
              <p:nvPr/>
            </p:nvSpPr>
            <p:spPr>
              <a:xfrm>
                <a:off x="8134450" y="-512800"/>
                <a:ext cx="1607400" cy="1944600"/>
              </a:xfrm>
              <a:prstGeom prst="ellipse">
                <a:avLst/>
              </a:prstGeom>
              <a:solidFill>
                <a:srgbClr val="ACE4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" name="Google Shape;28;p27"/>
              <p:cNvSpPr/>
              <p:nvPr/>
            </p:nvSpPr>
            <p:spPr>
              <a:xfrm>
                <a:off x="7032825" y="-612750"/>
                <a:ext cx="1393500" cy="1454700"/>
              </a:xfrm>
              <a:prstGeom prst="ellipse">
                <a:avLst/>
              </a:prstGeom>
              <a:solidFill>
                <a:srgbClr val="ACE4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9" name="Google Shape;29;p27"/>
            <p:cNvGrpSpPr/>
            <p:nvPr/>
          </p:nvGrpSpPr>
          <p:grpSpPr>
            <a:xfrm>
              <a:off x="-542478" y="-875363"/>
              <a:ext cx="2611931" cy="1750164"/>
              <a:chOff x="-542478" y="-830025"/>
              <a:chExt cx="2611931" cy="1750164"/>
            </a:xfrm>
          </p:grpSpPr>
          <p:sp>
            <p:nvSpPr>
              <p:cNvPr id="30" name="Google Shape;30;p27"/>
              <p:cNvSpPr/>
              <p:nvPr/>
            </p:nvSpPr>
            <p:spPr>
              <a:xfrm rot="10800000">
                <a:off x="-542478" y="-806061"/>
                <a:ext cx="1607400" cy="1726200"/>
              </a:xfrm>
              <a:prstGeom prst="ellipse">
                <a:avLst/>
              </a:prstGeom>
              <a:solidFill>
                <a:srgbClr val="FFF2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" name="Google Shape;31;p27"/>
              <p:cNvSpPr/>
              <p:nvPr/>
            </p:nvSpPr>
            <p:spPr>
              <a:xfrm rot="10800000">
                <a:off x="562553" y="-830025"/>
                <a:ext cx="1506900" cy="1505100"/>
              </a:xfrm>
              <a:prstGeom prst="ellipse">
                <a:avLst/>
              </a:prstGeom>
              <a:solidFill>
                <a:srgbClr val="FFF2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2" name="Google Shape;32;p27"/>
            <p:cNvGrpSpPr/>
            <p:nvPr/>
          </p:nvGrpSpPr>
          <p:grpSpPr>
            <a:xfrm>
              <a:off x="-408562" y="1251344"/>
              <a:ext cx="10180262" cy="4767519"/>
              <a:chOff x="-408562" y="1296681"/>
              <a:chExt cx="10180262" cy="4767519"/>
            </a:xfrm>
          </p:grpSpPr>
          <p:sp>
            <p:nvSpPr>
              <p:cNvPr id="33" name="Google Shape;33;p27"/>
              <p:cNvSpPr/>
              <p:nvPr/>
            </p:nvSpPr>
            <p:spPr>
              <a:xfrm>
                <a:off x="-58528" y="1296681"/>
                <a:ext cx="184200" cy="191100"/>
              </a:xfrm>
              <a:prstGeom prst="ellipse">
                <a:avLst/>
              </a:prstGeom>
              <a:solidFill>
                <a:srgbClr val="E066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" name="Google Shape;34;p27"/>
              <p:cNvSpPr/>
              <p:nvPr/>
            </p:nvSpPr>
            <p:spPr>
              <a:xfrm>
                <a:off x="-408562" y="4685402"/>
                <a:ext cx="785700" cy="8154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" name="Google Shape;35;p27"/>
              <p:cNvSpPr/>
              <p:nvPr/>
            </p:nvSpPr>
            <p:spPr>
              <a:xfrm>
                <a:off x="8461300" y="4746900"/>
                <a:ext cx="1310400" cy="1317300"/>
              </a:xfrm>
              <a:prstGeom prst="ellipse">
                <a:avLst/>
              </a:prstGeom>
              <a:solidFill>
                <a:srgbClr val="ACE4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" name="Google Shape;36;p27"/>
              <p:cNvSpPr/>
              <p:nvPr/>
            </p:nvSpPr>
            <p:spPr>
              <a:xfrm>
                <a:off x="8767900" y="4168075"/>
                <a:ext cx="228900" cy="237900"/>
              </a:xfrm>
              <a:prstGeom prst="ellipse">
                <a:avLst/>
              </a:prstGeom>
              <a:solidFill>
                <a:srgbClr val="E066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37" name="Google Shape;37;p27"/>
          <p:cNvSpPr txBox="1">
            <a:spLocks noGrp="1"/>
          </p:cNvSpPr>
          <p:nvPr>
            <p:ph type="title"/>
          </p:nvPr>
        </p:nvSpPr>
        <p:spPr>
          <a:xfrm>
            <a:off x="953400" y="593967"/>
            <a:ext cx="10285200" cy="5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38" name="Google Shape;38;p27"/>
          <p:cNvSpPr txBox="1">
            <a:spLocks noGrp="1"/>
          </p:cNvSpPr>
          <p:nvPr>
            <p:ph type="title" idx="2"/>
          </p:nvPr>
        </p:nvSpPr>
        <p:spPr>
          <a:xfrm>
            <a:off x="6558320" y="4598164"/>
            <a:ext cx="2814000" cy="5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39" name="Google Shape;39;p27"/>
          <p:cNvSpPr txBox="1">
            <a:spLocks noGrp="1"/>
          </p:cNvSpPr>
          <p:nvPr>
            <p:ph type="subTitle" idx="1"/>
          </p:nvPr>
        </p:nvSpPr>
        <p:spPr>
          <a:xfrm>
            <a:off x="6558320" y="5002975"/>
            <a:ext cx="2814000" cy="114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27"/>
          <p:cNvSpPr txBox="1">
            <a:spLocks noGrp="1"/>
          </p:cNvSpPr>
          <p:nvPr>
            <p:ph type="title" idx="3"/>
          </p:nvPr>
        </p:nvSpPr>
        <p:spPr>
          <a:xfrm>
            <a:off x="2819680" y="4598164"/>
            <a:ext cx="2814000" cy="5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41" name="Google Shape;41;p27"/>
          <p:cNvSpPr txBox="1">
            <a:spLocks noGrp="1"/>
          </p:cNvSpPr>
          <p:nvPr>
            <p:ph type="subTitle" idx="4"/>
          </p:nvPr>
        </p:nvSpPr>
        <p:spPr>
          <a:xfrm>
            <a:off x="2819687" y="5030332"/>
            <a:ext cx="2814000" cy="10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55794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oogle Shape;43;p28"/>
          <p:cNvGrpSpPr/>
          <p:nvPr/>
        </p:nvGrpSpPr>
        <p:grpSpPr>
          <a:xfrm>
            <a:off x="8569101" y="5591867"/>
            <a:ext cx="4584167" cy="2368600"/>
            <a:chOff x="6426825" y="4193900"/>
            <a:chExt cx="3438125" cy="1776450"/>
          </a:xfrm>
        </p:grpSpPr>
        <p:sp>
          <p:nvSpPr>
            <p:cNvPr id="44" name="Google Shape;44;p28"/>
            <p:cNvSpPr/>
            <p:nvPr/>
          </p:nvSpPr>
          <p:spPr>
            <a:xfrm>
              <a:off x="8554550" y="4532450"/>
              <a:ext cx="1310400" cy="1317300"/>
            </a:xfrm>
            <a:prstGeom prst="ellipse">
              <a:avLst/>
            </a:prstGeom>
            <a:solidFill>
              <a:srgbClr val="ACE4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  <a:buFont typeface="Arial"/>
                <a:buNone/>
              </a:pPr>
              <a:endParaRPr sz="1867" kern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45;p28"/>
            <p:cNvSpPr/>
            <p:nvPr/>
          </p:nvSpPr>
          <p:spPr>
            <a:xfrm>
              <a:off x="7178050" y="4193900"/>
              <a:ext cx="1607400" cy="1537800"/>
            </a:xfrm>
            <a:prstGeom prst="ellipse">
              <a:avLst/>
            </a:prstGeom>
            <a:solidFill>
              <a:srgbClr val="ACE4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  <a:buFont typeface="Arial"/>
                <a:buNone/>
              </a:pPr>
              <a:endParaRPr sz="1867" kern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46;p28"/>
            <p:cNvSpPr/>
            <p:nvPr/>
          </p:nvSpPr>
          <p:spPr>
            <a:xfrm>
              <a:off x="6426825" y="4653050"/>
              <a:ext cx="1310400" cy="1317300"/>
            </a:xfrm>
            <a:prstGeom prst="ellipse">
              <a:avLst/>
            </a:prstGeom>
            <a:solidFill>
              <a:srgbClr val="ACE4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  <a:buFont typeface="Arial"/>
                <a:buNone/>
              </a:pPr>
              <a:endParaRPr sz="1867" kern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7" name="Google Shape;47;p28"/>
          <p:cNvGrpSpPr/>
          <p:nvPr/>
        </p:nvGrpSpPr>
        <p:grpSpPr>
          <a:xfrm>
            <a:off x="-386499" y="-923682"/>
            <a:ext cx="13375633" cy="8463183"/>
            <a:chOff x="-289875" y="-692762"/>
            <a:chExt cx="10031725" cy="6347387"/>
          </a:xfrm>
        </p:grpSpPr>
        <p:grpSp>
          <p:nvGrpSpPr>
            <p:cNvPr id="48" name="Google Shape;48;p28"/>
            <p:cNvGrpSpPr/>
            <p:nvPr/>
          </p:nvGrpSpPr>
          <p:grpSpPr>
            <a:xfrm>
              <a:off x="6677058" y="4105234"/>
              <a:ext cx="2748192" cy="881100"/>
              <a:chOff x="6677058" y="4105234"/>
              <a:chExt cx="2748192" cy="881100"/>
            </a:xfrm>
          </p:grpSpPr>
          <p:sp>
            <p:nvSpPr>
              <p:cNvPr id="49" name="Google Shape;49;p28"/>
              <p:cNvSpPr/>
              <p:nvPr/>
            </p:nvSpPr>
            <p:spPr>
              <a:xfrm flipH="1">
                <a:off x="8575950" y="4105234"/>
                <a:ext cx="849300" cy="881100"/>
              </a:xfrm>
              <a:prstGeom prst="ellipse">
                <a:avLst/>
              </a:prstGeom>
              <a:solidFill>
                <a:srgbClr val="E066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" name="Google Shape;50;p28"/>
              <p:cNvSpPr/>
              <p:nvPr/>
            </p:nvSpPr>
            <p:spPr>
              <a:xfrm>
                <a:off x="6677058" y="4345123"/>
                <a:ext cx="501000" cy="520200"/>
              </a:xfrm>
              <a:prstGeom prst="ellipse">
                <a:avLst/>
              </a:prstGeom>
              <a:solidFill>
                <a:srgbClr val="FFF2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1" name="Google Shape;51;p28"/>
            <p:cNvSpPr/>
            <p:nvPr/>
          </p:nvSpPr>
          <p:spPr>
            <a:xfrm>
              <a:off x="860637" y="4774125"/>
              <a:ext cx="849300" cy="880500"/>
            </a:xfrm>
            <a:prstGeom prst="ellipse">
              <a:avLst/>
            </a:prstGeom>
            <a:solidFill>
              <a:srgbClr val="FFC6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  <a:buFont typeface="Arial"/>
                <a:buNone/>
              </a:pPr>
              <a:endParaRPr sz="1867" kern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52;p28"/>
            <p:cNvSpPr/>
            <p:nvPr/>
          </p:nvSpPr>
          <p:spPr>
            <a:xfrm flipH="1">
              <a:off x="2300150" y="-322478"/>
              <a:ext cx="499500" cy="518400"/>
            </a:xfrm>
            <a:prstGeom prst="ellipse">
              <a:avLst/>
            </a:prstGeom>
            <a:solidFill>
              <a:srgbClr val="E0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  <a:buFont typeface="Arial"/>
                <a:buNone/>
              </a:pPr>
              <a:endParaRPr sz="1867" kern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3" name="Google Shape;53;p28"/>
            <p:cNvGrpSpPr/>
            <p:nvPr/>
          </p:nvGrpSpPr>
          <p:grpSpPr>
            <a:xfrm>
              <a:off x="-289875" y="-692762"/>
              <a:ext cx="2334675" cy="1738737"/>
              <a:chOff x="-289875" y="-692762"/>
              <a:chExt cx="2334675" cy="1738737"/>
            </a:xfrm>
          </p:grpSpPr>
          <p:sp>
            <p:nvSpPr>
              <p:cNvPr id="54" name="Google Shape;54;p28"/>
              <p:cNvSpPr/>
              <p:nvPr/>
            </p:nvSpPr>
            <p:spPr>
              <a:xfrm>
                <a:off x="1000800" y="-692762"/>
                <a:ext cx="1044000" cy="1049400"/>
              </a:xfrm>
              <a:prstGeom prst="ellipse">
                <a:avLst/>
              </a:prstGeom>
              <a:solidFill>
                <a:srgbClr val="ACE4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" name="Google Shape;55;p28"/>
              <p:cNvSpPr/>
              <p:nvPr/>
            </p:nvSpPr>
            <p:spPr>
              <a:xfrm>
                <a:off x="-289875" y="-491825"/>
                <a:ext cx="1607400" cy="1537800"/>
              </a:xfrm>
              <a:prstGeom prst="ellipse">
                <a:avLst/>
              </a:prstGeom>
              <a:solidFill>
                <a:srgbClr val="ACE4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6" name="Google Shape;56;p28"/>
            <p:cNvGrpSpPr/>
            <p:nvPr/>
          </p:nvGrpSpPr>
          <p:grpSpPr>
            <a:xfrm>
              <a:off x="7032825" y="-612750"/>
              <a:ext cx="2709025" cy="2044550"/>
              <a:chOff x="7032825" y="-612750"/>
              <a:chExt cx="2709025" cy="2044550"/>
            </a:xfrm>
          </p:grpSpPr>
          <p:sp>
            <p:nvSpPr>
              <p:cNvPr id="57" name="Google Shape;57;p28"/>
              <p:cNvSpPr/>
              <p:nvPr/>
            </p:nvSpPr>
            <p:spPr>
              <a:xfrm>
                <a:off x="8134450" y="-512800"/>
                <a:ext cx="1607400" cy="1944600"/>
              </a:xfrm>
              <a:prstGeom prst="ellipse">
                <a:avLst/>
              </a:prstGeom>
              <a:solidFill>
                <a:srgbClr val="ACE4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" name="Google Shape;58;p28"/>
              <p:cNvSpPr/>
              <p:nvPr/>
            </p:nvSpPr>
            <p:spPr>
              <a:xfrm>
                <a:off x="7032825" y="-612750"/>
                <a:ext cx="1393500" cy="1454700"/>
              </a:xfrm>
              <a:prstGeom prst="ellipse">
                <a:avLst/>
              </a:prstGeom>
              <a:solidFill>
                <a:srgbClr val="ACE4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9" name="Google Shape;59;p28"/>
          <p:cNvSpPr txBox="1">
            <a:spLocks noGrp="1"/>
          </p:cNvSpPr>
          <p:nvPr>
            <p:ph type="subTitle" idx="1"/>
          </p:nvPr>
        </p:nvSpPr>
        <p:spPr>
          <a:xfrm>
            <a:off x="1984800" y="2513967"/>
            <a:ext cx="8222400" cy="18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8"/>
          <p:cNvSpPr txBox="1">
            <a:spLocks noGrp="1"/>
          </p:cNvSpPr>
          <p:nvPr>
            <p:ph type="subTitle" idx="2"/>
          </p:nvPr>
        </p:nvSpPr>
        <p:spPr>
          <a:xfrm>
            <a:off x="4508800" y="3953133"/>
            <a:ext cx="3174400" cy="6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133" b="1">
                <a:latin typeface="Red Hat Text"/>
                <a:ea typeface="Red Hat Text"/>
                <a:cs typeface="Red Hat Text"/>
                <a:sym typeface="Red Hat Tex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225986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oogle Shape;75;p30"/>
          <p:cNvGrpSpPr/>
          <p:nvPr/>
        </p:nvGrpSpPr>
        <p:grpSpPr>
          <a:xfrm>
            <a:off x="230875" y="4076667"/>
            <a:ext cx="12312792" cy="4351500"/>
            <a:chOff x="173156" y="2828900"/>
            <a:chExt cx="9234594" cy="3263625"/>
          </a:xfrm>
        </p:grpSpPr>
        <p:grpSp>
          <p:nvGrpSpPr>
            <p:cNvPr id="76" name="Google Shape;76;p30"/>
            <p:cNvGrpSpPr/>
            <p:nvPr/>
          </p:nvGrpSpPr>
          <p:grpSpPr>
            <a:xfrm>
              <a:off x="173156" y="2828900"/>
              <a:ext cx="9134107" cy="2468997"/>
              <a:chOff x="173156" y="2828900"/>
              <a:chExt cx="9134107" cy="2468997"/>
            </a:xfrm>
          </p:grpSpPr>
          <p:sp>
            <p:nvSpPr>
              <p:cNvPr id="77" name="Google Shape;77;p30"/>
              <p:cNvSpPr/>
              <p:nvPr/>
            </p:nvSpPr>
            <p:spPr>
              <a:xfrm>
                <a:off x="8521563" y="3789827"/>
                <a:ext cx="785700" cy="815400"/>
              </a:xfrm>
              <a:prstGeom prst="ellipse">
                <a:avLst/>
              </a:prstGeom>
              <a:solidFill>
                <a:srgbClr val="FFF2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" name="Google Shape;78;p30"/>
              <p:cNvSpPr/>
              <p:nvPr/>
            </p:nvSpPr>
            <p:spPr>
              <a:xfrm>
                <a:off x="5459037" y="4164975"/>
                <a:ext cx="849300" cy="880500"/>
              </a:xfrm>
              <a:prstGeom prst="ellipse">
                <a:avLst/>
              </a:prstGeom>
              <a:solidFill>
                <a:srgbClr val="FFC6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" name="Google Shape;79;p30"/>
              <p:cNvSpPr/>
              <p:nvPr/>
            </p:nvSpPr>
            <p:spPr>
              <a:xfrm>
                <a:off x="173156" y="4380055"/>
                <a:ext cx="272700" cy="282900"/>
              </a:xfrm>
              <a:prstGeom prst="ellipse">
                <a:avLst/>
              </a:prstGeom>
              <a:solidFill>
                <a:srgbClr val="ACE4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" name="Google Shape;80;p30"/>
              <p:cNvSpPr/>
              <p:nvPr/>
            </p:nvSpPr>
            <p:spPr>
              <a:xfrm>
                <a:off x="8314500" y="2828900"/>
                <a:ext cx="228900" cy="237900"/>
              </a:xfrm>
              <a:prstGeom prst="ellipse">
                <a:avLst/>
              </a:prstGeom>
              <a:solidFill>
                <a:srgbClr val="E066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" name="Google Shape;81;p30"/>
              <p:cNvSpPr/>
              <p:nvPr/>
            </p:nvSpPr>
            <p:spPr>
              <a:xfrm flipH="1">
                <a:off x="2427750" y="4779497"/>
                <a:ext cx="499500" cy="518400"/>
              </a:xfrm>
              <a:prstGeom prst="ellipse">
                <a:avLst/>
              </a:prstGeom>
              <a:solidFill>
                <a:srgbClr val="E066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2" name="Google Shape;82;p30"/>
            <p:cNvGrpSpPr/>
            <p:nvPr/>
          </p:nvGrpSpPr>
          <p:grpSpPr>
            <a:xfrm>
              <a:off x="5886925" y="4097675"/>
              <a:ext cx="3520825" cy="1994850"/>
              <a:chOff x="5886925" y="4097675"/>
              <a:chExt cx="3520825" cy="1994850"/>
            </a:xfrm>
          </p:grpSpPr>
          <p:sp>
            <p:nvSpPr>
              <p:cNvPr id="83" name="Google Shape;83;p30"/>
              <p:cNvSpPr/>
              <p:nvPr/>
            </p:nvSpPr>
            <p:spPr>
              <a:xfrm>
                <a:off x="8097350" y="4380050"/>
                <a:ext cx="1310400" cy="1317300"/>
              </a:xfrm>
              <a:prstGeom prst="ellipse">
                <a:avLst/>
              </a:prstGeom>
              <a:solidFill>
                <a:srgbClr val="ACE4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" name="Google Shape;84;p30"/>
              <p:cNvSpPr/>
              <p:nvPr/>
            </p:nvSpPr>
            <p:spPr>
              <a:xfrm>
                <a:off x="6730775" y="4097675"/>
                <a:ext cx="1607400" cy="1537800"/>
              </a:xfrm>
              <a:prstGeom prst="ellipse">
                <a:avLst/>
              </a:prstGeom>
              <a:solidFill>
                <a:srgbClr val="ACE4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" name="Google Shape;85;p30"/>
              <p:cNvSpPr/>
              <p:nvPr/>
            </p:nvSpPr>
            <p:spPr>
              <a:xfrm>
                <a:off x="5886925" y="4775225"/>
                <a:ext cx="1310400" cy="1317300"/>
              </a:xfrm>
              <a:prstGeom prst="ellipse">
                <a:avLst/>
              </a:prstGeom>
              <a:solidFill>
                <a:srgbClr val="ACE4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08415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">
  <p:cSld name="Title + Four Columns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Google Shape;87;p31"/>
          <p:cNvGrpSpPr/>
          <p:nvPr/>
        </p:nvGrpSpPr>
        <p:grpSpPr>
          <a:xfrm>
            <a:off x="-723304" y="-1106699"/>
            <a:ext cx="13752237" cy="9192300"/>
            <a:chOff x="-542478" y="-830025"/>
            <a:chExt cx="10314178" cy="6894225"/>
          </a:xfrm>
        </p:grpSpPr>
        <p:grpSp>
          <p:nvGrpSpPr>
            <p:cNvPr id="88" name="Google Shape;88;p31"/>
            <p:cNvGrpSpPr/>
            <p:nvPr/>
          </p:nvGrpSpPr>
          <p:grpSpPr>
            <a:xfrm>
              <a:off x="-259612" y="1296681"/>
              <a:ext cx="10031312" cy="4767519"/>
              <a:chOff x="-259612" y="1296681"/>
              <a:chExt cx="10031312" cy="4767519"/>
            </a:xfrm>
          </p:grpSpPr>
          <p:sp>
            <p:nvSpPr>
              <p:cNvPr id="89" name="Google Shape;89;p31"/>
              <p:cNvSpPr/>
              <p:nvPr/>
            </p:nvSpPr>
            <p:spPr>
              <a:xfrm>
                <a:off x="-58528" y="1296681"/>
                <a:ext cx="184200" cy="191100"/>
              </a:xfrm>
              <a:prstGeom prst="ellipse">
                <a:avLst/>
              </a:prstGeom>
              <a:solidFill>
                <a:srgbClr val="E066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" name="Google Shape;90;p31"/>
              <p:cNvSpPr/>
              <p:nvPr/>
            </p:nvSpPr>
            <p:spPr>
              <a:xfrm>
                <a:off x="-259612" y="2905777"/>
                <a:ext cx="785700" cy="8154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" name="Google Shape;91;p31"/>
              <p:cNvSpPr/>
              <p:nvPr/>
            </p:nvSpPr>
            <p:spPr>
              <a:xfrm>
                <a:off x="8461300" y="4746900"/>
                <a:ext cx="1310400" cy="1317300"/>
              </a:xfrm>
              <a:prstGeom prst="ellipse">
                <a:avLst/>
              </a:prstGeom>
              <a:solidFill>
                <a:srgbClr val="ACE4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" name="Google Shape;92;p31"/>
              <p:cNvSpPr/>
              <p:nvPr/>
            </p:nvSpPr>
            <p:spPr>
              <a:xfrm>
                <a:off x="8767900" y="4168075"/>
                <a:ext cx="228900" cy="237900"/>
              </a:xfrm>
              <a:prstGeom prst="ellipse">
                <a:avLst/>
              </a:prstGeom>
              <a:solidFill>
                <a:srgbClr val="E066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3" name="Google Shape;93;p31"/>
            <p:cNvGrpSpPr/>
            <p:nvPr/>
          </p:nvGrpSpPr>
          <p:grpSpPr>
            <a:xfrm>
              <a:off x="7032825" y="-612750"/>
              <a:ext cx="2709025" cy="2044550"/>
              <a:chOff x="7032825" y="-612750"/>
              <a:chExt cx="2709025" cy="2044550"/>
            </a:xfrm>
          </p:grpSpPr>
          <p:sp>
            <p:nvSpPr>
              <p:cNvPr id="94" name="Google Shape;94;p31"/>
              <p:cNvSpPr/>
              <p:nvPr/>
            </p:nvSpPr>
            <p:spPr>
              <a:xfrm>
                <a:off x="8134450" y="-512800"/>
                <a:ext cx="1607400" cy="1944600"/>
              </a:xfrm>
              <a:prstGeom prst="ellipse">
                <a:avLst/>
              </a:prstGeom>
              <a:solidFill>
                <a:srgbClr val="ACE4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" name="Google Shape;95;p31"/>
              <p:cNvSpPr/>
              <p:nvPr/>
            </p:nvSpPr>
            <p:spPr>
              <a:xfrm>
                <a:off x="7032825" y="-612750"/>
                <a:ext cx="1393500" cy="1454700"/>
              </a:xfrm>
              <a:prstGeom prst="ellipse">
                <a:avLst/>
              </a:prstGeom>
              <a:solidFill>
                <a:srgbClr val="ACE4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6" name="Google Shape;96;p31"/>
            <p:cNvGrpSpPr/>
            <p:nvPr/>
          </p:nvGrpSpPr>
          <p:grpSpPr>
            <a:xfrm>
              <a:off x="-542478" y="-830025"/>
              <a:ext cx="2611931" cy="1750164"/>
              <a:chOff x="-542478" y="-830025"/>
              <a:chExt cx="2611931" cy="1750164"/>
            </a:xfrm>
          </p:grpSpPr>
          <p:sp>
            <p:nvSpPr>
              <p:cNvPr id="97" name="Google Shape;97;p31"/>
              <p:cNvSpPr/>
              <p:nvPr/>
            </p:nvSpPr>
            <p:spPr>
              <a:xfrm rot="10800000">
                <a:off x="-542478" y="-806061"/>
                <a:ext cx="1607400" cy="1726200"/>
              </a:xfrm>
              <a:prstGeom prst="ellipse">
                <a:avLst/>
              </a:prstGeom>
              <a:solidFill>
                <a:srgbClr val="FFF2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" name="Google Shape;98;p31"/>
              <p:cNvSpPr/>
              <p:nvPr/>
            </p:nvSpPr>
            <p:spPr>
              <a:xfrm rot="10800000">
                <a:off x="562553" y="-830025"/>
                <a:ext cx="1506900" cy="1505100"/>
              </a:xfrm>
              <a:prstGeom prst="ellipse">
                <a:avLst/>
              </a:prstGeom>
              <a:solidFill>
                <a:srgbClr val="FFF2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99" name="Google Shape;99;p31"/>
          <p:cNvSpPr txBox="1">
            <a:spLocks noGrp="1"/>
          </p:cNvSpPr>
          <p:nvPr>
            <p:ph type="ctrTitle"/>
          </p:nvPr>
        </p:nvSpPr>
        <p:spPr>
          <a:xfrm>
            <a:off x="953400" y="564697"/>
            <a:ext cx="10285200" cy="6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Staatliches"/>
              <a:buNone/>
              <a:defRPr sz="4000">
                <a:solidFill>
                  <a:srgbClr val="E0666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sp>
        <p:nvSpPr>
          <p:cNvPr id="100" name="Google Shape;100;p31"/>
          <p:cNvSpPr txBox="1">
            <a:spLocks noGrp="1"/>
          </p:cNvSpPr>
          <p:nvPr>
            <p:ph type="title" idx="2"/>
          </p:nvPr>
        </p:nvSpPr>
        <p:spPr>
          <a:xfrm>
            <a:off x="820531" y="1996800"/>
            <a:ext cx="2814000" cy="5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>
                <a:solidFill>
                  <a:srgbClr val="36537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01" name="Google Shape;101;p31"/>
          <p:cNvSpPr txBox="1">
            <a:spLocks noGrp="1"/>
          </p:cNvSpPr>
          <p:nvPr>
            <p:ph type="subTitle" idx="1"/>
          </p:nvPr>
        </p:nvSpPr>
        <p:spPr>
          <a:xfrm>
            <a:off x="820541" y="2358367"/>
            <a:ext cx="3285600" cy="7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31"/>
          <p:cNvSpPr txBox="1">
            <a:spLocks noGrp="1"/>
          </p:cNvSpPr>
          <p:nvPr>
            <p:ph type="title" idx="3"/>
          </p:nvPr>
        </p:nvSpPr>
        <p:spPr>
          <a:xfrm>
            <a:off x="820531" y="4655533"/>
            <a:ext cx="2814000" cy="5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>
                <a:solidFill>
                  <a:srgbClr val="36537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03" name="Google Shape;103;p31"/>
          <p:cNvSpPr txBox="1">
            <a:spLocks noGrp="1"/>
          </p:cNvSpPr>
          <p:nvPr>
            <p:ph type="subTitle" idx="4"/>
          </p:nvPr>
        </p:nvSpPr>
        <p:spPr>
          <a:xfrm>
            <a:off x="820541" y="5017100"/>
            <a:ext cx="3285600" cy="7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31"/>
          <p:cNvSpPr txBox="1">
            <a:spLocks noGrp="1"/>
          </p:cNvSpPr>
          <p:nvPr>
            <p:ph type="title" idx="5"/>
          </p:nvPr>
        </p:nvSpPr>
        <p:spPr>
          <a:xfrm>
            <a:off x="8559869" y="1996800"/>
            <a:ext cx="2814000" cy="5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>
                <a:solidFill>
                  <a:srgbClr val="36537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05" name="Google Shape;105;p31"/>
          <p:cNvSpPr txBox="1">
            <a:spLocks noGrp="1"/>
          </p:cNvSpPr>
          <p:nvPr>
            <p:ph type="subTitle" idx="6"/>
          </p:nvPr>
        </p:nvSpPr>
        <p:spPr>
          <a:xfrm>
            <a:off x="8247993" y="2358367"/>
            <a:ext cx="3126000" cy="7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31"/>
          <p:cNvSpPr txBox="1">
            <a:spLocks noGrp="1"/>
          </p:cNvSpPr>
          <p:nvPr>
            <p:ph type="title" idx="7"/>
          </p:nvPr>
        </p:nvSpPr>
        <p:spPr>
          <a:xfrm>
            <a:off x="8559869" y="4655533"/>
            <a:ext cx="2814000" cy="5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>
                <a:solidFill>
                  <a:srgbClr val="36537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07" name="Google Shape;107;p31"/>
          <p:cNvSpPr txBox="1">
            <a:spLocks noGrp="1"/>
          </p:cNvSpPr>
          <p:nvPr>
            <p:ph type="subTitle" idx="8"/>
          </p:nvPr>
        </p:nvSpPr>
        <p:spPr>
          <a:xfrm>
            <a:off x="8247993" y="5017100"/>
            <a:ext cx="3126000" cy="10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027844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 ">
  <p:cSld name="Title + Bullet Points 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32"/>
          <p:cNvSpPr txBox="1">
            <a:spLocks noGrp="1"/>
          </p:cNvSpPr>
          <p:nvPr>
            <p:ph type="body" idx="1"/>
          </p:nvPr>
        </p:nvSpPr>
        <p:spPr>
          <a:xfrm>
            <a:off x="5716767" y="945800"/>
            <a:ext cx="5236800" cy="49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 algn="l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 algn="l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 algn="l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 algn="l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 algn="l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 algn="l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 algn="l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 algn="l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110" name="Google Shape;110;p32"/>
          <p:cNvSpPr txBox="1">
            <a:spLocks noGrp="1"/>
          </p:cNvSpPr>
          <p:nvPr>
            <p:ph type="ctrTitle"/>
          </p:nvPr>
        </p:nvSpPr>
        <p:spPr>
          <a:xfrm>
            <a:off x="1019847" y="2999805"/>
            <a:ext cx="3304400" cy="28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Staatliches"/>
              <a:buNone/>
              <a:defRPr sz="4000"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467729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" name="Google Shape;112;p33"/>
          <p:cNvGrpSpPr/>
          <p:nvPr/>
        </p:nvGrpSpPr>
        <p:grpSpPr>
          <a:xfrm>
            <a:off x="7966183" y="4379101"/>
            <a:ext cx="4621735" cy="3133167"/>
            <a:chOff x="5974637" y="3284325"/>
            <a:chExt cx="3466301" cy="2349875"/>
          </a:xfrm>
        </p:grpSpPr>
        <p:sp>
          <p:nvSpPr>
            <p:cNvPr id="113" name="Google Shape;113;p33"/>
            <p:cNvSpPr/>
            <p:nvPr/>
          </p:nvSpPr>
          <p:spPr>
            <a:xfrm>
              <a:off x="8655238" y="3438877"/>
              <a:ext cx="785700" cy="815400"/>
            </a:xfrm>
            <a:prstGeom prst="ellipse">
              <a:avLst/>
            </a:prstGeom>
            <a:solidFill>
              <a:srgbClr val="ACE4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  <a:buFont typeface="Arial"/>
                <a:buNone/>
              </a:pPr>
              <a:endParaRPr sz="1867" kern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4;p33"/>
            <p:cNvSpPr/>
            <p:nvPr/>
          </p:nvSpPr>
          <p:spPr>
            <a:xfrm>
              <a:off x="7140037" y="3904950"/>
              <a:ext cx="849300" cy="880500"/>
            </a:xfrm>
            <a:prstGeom prst="ellipse">
              <a:avLst/>
            </a:prstGeom>
            <a:solidFill>
              <a:srgbClr val="FFC6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  <a:buFont typeface="Arial"/>
                <a:buNone/>
              </a:pPr>
              <a:endParaRPr sz="1867" kern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;p33"/>
            <p:cNvSpPr/>
            <p:nvPr/>
          </p:nvSpPr>
          <p:spPr>
            <a:xfrm>
              <a:off x="5974637" y="4656272"/>
              <a:ext cx="499500" cy="518400"/>
            </a:xfrm>
            <a:prstGeom prst="ellipse">
              <a:avLst/>
            </a:prstGeom>
            <a:solidFill>
              <a:srgbClr val="ACE4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  <a:buFont typeface="Arial"/>
                <a:buNone/>
              </a:pPr>
              <a:endParaRPr sz="1867" kern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16" name="Google Shape;116;p33"/>
            <p:cNvGrpSpPr/>
            <p:nvPr/>
          </p:nvGrpSpPr>
          <p:grpSpPr>
            <a:xfrm>
              <a:off x="6890150" y="4096508"/>
              <a:ext cx="2539875" cy="1537692"/>
              <a:chOff x="6890150" y="4096508"/>
              <a:chExt cx="2539875" cy="1537692"/>
            </a:xfrm>
          </p:grpSpPr>
          <p:sp>
            <p:nvSpPr>
              <p:cNvPr id="117" name="Google Shape;117;p33"/>
              <p:cNvSpPr/>
              <p:nvPr/>
            </p:nvSpPr>
            <p:spPr>
              <a:xfrm>
                <a:off x="7968425" y="4096508"/>
                <a:ext cx="1461600" cy="1317300"/>
              </a:xfrm>
              <a:prstGeom prst="ellipse">
                <a:avLst/>
              </a:prstGeom>
              <a:solidFill>
                <a:srgbClr val="FFF2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" name="Google Shape;118;p33"/>
              <p:cNvSpPr/>
              <p:nvPr/>
            </p:nvSpPr>
            <p:spPr>
              <a:xfrm>
                <a:off x="6890150" y="4433600"/>
                <a:ext cx="1387800" cy="1200600"/>
              </a:xfrm>
              <a:prstGeom prst="ellipse">
                <a:avLst/>
              </a:prstGeom>
              <a:solidFill>
                <a:srgbClr val="FFF2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19" name="Google Shape;119;p33"/>
            <p:cNvSpPr/>
            <p:nvPr/>
          </p:nvSpPr>
          <p:spPr>
            <a:xfrm>
              <a:off x="8003575" y="3284325"/>
              <a:ext cx="272700" cy="283200"/>
            </a:xfrm>
            <a:prstGeom prst="ellipse">
              <a:avLst/>
            </a:prstGeom>
            <a:solidFill>
              <a:srgbClr val="E0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  <a:buFont typeface="Arial"/>
                <a:buNone/>
              </a:pPr>
              <a:endParaRPr sz="1867" kern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415273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Background 4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" name="Google Shape;121;p34"/>
          <p:cNvGrpSpPr/>
          <p:nvPr/>
        </p:nvGrpSpPr>
        <p:grpSpPr>
          <a:xfrm>
            <a:off x="-386499" y="-923682"/>
            <a:ext cx="13375633" cy="8463183"/>
            <a:chOff x="-289875" y="-692762"/>
            <a:chExt cx="10031725" cy="6347387"/>
          </a:xfrm>
        </p:grpSpPr>
        <p:grpSp>
          <p:nvGrpSpPr>
            <p:cNvPr id="122" name="Google Shape;122;p34"/>
            <p:cNvGrpSpPr/>
            <p:nvPr/>
          </p:nvGrpSpPr>
          <p:grpSpPr>
            <a:xfrm>
              <a:off x="6677058" y="4105234"/>
              <a:ext cx="2748192" cy="881100"/>
              <a:chOff x="6677058" y="4105234"/>
              <a:chExt cx="2748192" cy="881100"/>
            </a:xfrm>
          </p:grpSpPr>
          <p:sp>
            <p:nvSpPr>
              <p:cNvPr id="123" name="Google Shape;123;p34"/>
              <p:cNvSpPr/>
              <p:nvPr/>
            </p:nvSpPr>
            <p:spPr>
              <a:xfrm flipH="1">
                <a:off x="8575950" y="4105234"/>
                <a:ext cx="849300" cy="881100"/>
              </a:xfrm>
              <a:prstGeom prst="ellipse">
                <a:avLst/>
              </a:prstGeom>
              <a:solidFill>
                <a:srgbClr val="E066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" name="Google Shape;124;p34"/>
              <p:cNvSpPr/>
              <p:nvPr/>
            </p:nvSpPr>
            <p:spPr>
              <a:xfrm>
                <a:off x="6677058" y="4345123"/>
                <a:ext cx="501000" cy="520200"/>
              </a:xfrm>
              <a:prstGeom prst="ellipse">
                <a:avLst/>
              </a:prstGeom>
              <a:solidFill>
                <a:srgbClr val="FFF2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25" name="Google Shape;125;p34"/>
            <p:cNvSpPr/>
            <p:nvPr/>
          </p:nvSpPr>
          <p:spPr>
            <a:xfrm>
              <a:off x="860637" y="4774125"/>
              <a:ext cx="849300" cy="880500"/>
            </a:xfrm>
            <a:prstGeom prst="ellipse">
              <a:avLst/>
            </a:prstGeom>
            <a:solidFill>
              <a:srgbClr val="FFC6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  <a:buFont typeface="Arial"/>
                <a:buNone/>
              </a:pPr>
              <a:endParaRPr sz="1867" kern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26;p34"/>
            <p:cNvSpPr/>
            <p:nvPr/>
          </p:nvSpPr>
          <p:spPr>
            <a:xfrm flipH="1">
              <a:off x="2300150" y="-322478"/>
              <a:ext cx="499500" cy="518400"/>
            </a:xfrm>
            <a:prstGeom prst="ellipse">
              <a:avLst/>
            </a:prstGeom>
            <a:solidFill>
              <a:srgbClr val="E0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  <a:buFont typeface="Arial"/>
                <a:buNone/>
              </a:pPr>
              <a:endParaRPr sz="1867" kern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27" name="Google Shape;127;p34"/>
            <p:cNvGrpSpPr/>
            <p:nvPr/>
          </p:nvGrpSpPr>
          <p:grpSpPr>
            <a:xfrm>
              <a:off x="-289875" y="-692762"/>
              <a:ext cx="2334675" cy="1738737"/>
              <a:chOff x="-289875" y="-692762"/>
              <a:chExt cx="2334675" cy="1738737"/>
            </a:xfrm>
          </p:grpSpPr>
          <p:sp>
            <p:nvSpPr>
              <p:cNvPr id="128" name="Google Shape;128;p34"/>
              <p:cNvSpPr/>
              <p:nvPr/>
            </p:nvSpPr>
            <p:spPr>
              <a:xfrm>
                <a:off x="1000800" y="-692762"/>
                <a:ext cx="1044000" cy="1049400"/>
              </a:xfrm>
              <a:prstGeom prst="ellipse">
                <a:avLst/>
              </a:prstGeom>
              <a:solidFill>
                <a:srgbClr val="ACE4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" name="Google Shape;129;p34"/>
              <p:cNvSpPr/>
              <p:nvPr/>
            </p:nvSpPr>
            <p:spPr>
              <a:xfrm>
                <a:off x="-289875" y="-491825"/>
                <a:ext cx="1607400" cy="1537800"/>
              </a:xfrm>
              <a:prstGeom prst="ellipse">
                <a:avLst/>
              </a:prstGeom>
              <a:solidFill>
                <a:srgbClr val="ACE4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0" name="Google Shape;130;p34"/>
            <p:cNvGrpSpPr/>
            <p:nvPr/>
          </p:nvGrpSpPr>
          <p:grpSpPr>
            <a:xfrm>
              <a:off x="7032825" y="-612750"/>
              <a:ext cx="2709025" cy="2044550"/>
              <a:chOff x="7032825" y="-612750"/>
              <a:chExt cx="2709025" cy="2044550"/>
            </a:xfrm>
          </p:grpSpPr>
          <p:sp>
            <p:nvSpPr>
              <p:cNvPr id="131" name="Google Shape;131;p34"/>
              <p:cNvSpPr/>
              <p:nvPr/>
            </p:nvSpPr>
            <p:spPr>
              <a:xfrm>
                <a:off x="8134450" y="-512800"/>
                <a:ext cx="1607400" cy="1944600"/>
              </a:xfrm>
              <a:prstGeom prst="ellipse">
                <a:avLst/>
              </a:prstGeom>
              <a:solidFill>
                <a:srgbClr val="ACE4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" name="Google Shape;132;p34"/>
              <p:cNvSpPr/>
              <p:nvPr/>
            </p:nvSpPr>
            <p:spPr>
              <a:xfrm>
                <a:off x="7032825" y="-612750"/>
                <a:ext cx="1393500" cy="1454700"/>
              </a:xfrm>
              <a:prstGeom prst="ellipse">
                <a:avLst/>
              </a:prstGeom>
              <a:solidFill>
                <a:srgbClr val="ACE4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411176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C50"/>
              </a:buClr>
              <a:buSzPts val="2800"/>
              <a:buFont typeface="Red Hat Text"/>
              <a:buNone/>
              <a:defRPr sz="2800" b="1" i="0" u="none" strike="noStrike" cap="none">
                <a:solidFill>
                  <a:srgbClr val="323C50"/>
                </a:solidFill>
                <a:latin typeface="Red Hat Text"/>
                <a:ea typeface="Red Hat Text"/>
                <a:cs typeface="Red Hat Text"/>
                <a:sym typeface="Red Hat Tex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C5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323C5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C5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323C5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C5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323C5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C5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323C5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C5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323C5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C5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323C5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C5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323C5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C5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323C5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2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C50"/>
              </a:buClr>
              <a:buSzPts val="1800"/>
              <a:buFont typeface="Lato"/>
              <a:buChar char="●"/>
              <a:defRPr sz="1800" b="0" i="0" u="none" strike="noStrike" cap="none">
                <a:solidFill>
                  <a:srgbClr val="323C50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23C50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rgbClr val="323C50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23C50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rgbClr val="323C50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23C50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rgbClr val="323C50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23C50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rgbClr val="323C50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23C50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rgbClr val="323C50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23C50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rgbClr val="323C50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23C50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rgbClr val="323C50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323C50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rgbClr val="323C5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38503341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400" y="1701800"/>
            <a:ext cx="10285200" cy="578800"/>
          </a:xfrm>
        </p:spPr>
        <p:txBody>
          <a:bodyPr/>
          <a:lstStyle/>
          <a:p>
            <a:r>
              <a:rPr lang="en-US" sz="6400" dirty="0">
                <a:solidFill>
                  <a:schemeClr val="tx1">
                    <a:lumMod val="50000"/>
                  </a:schemeClr>
                </a:solidFill>
                <a:latin typeface="Lucida Handwriting" panose="03010101010101010101" pitchFamily="66" charset="0"/>
              </a:rPr>
              <a:t>LISTENING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637400" y="2413000"/>
            <a:ext cx="8839200" cy="16929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lang="en-US" sz="1867" kern="0" dirty="0">
              <a:solidFill>
                <a:srgbClr val="000000"/>
              </a:solidFill>
              <a:cs typeface="Arial"/>
              <a:sym typeface="Arial"/>
            </a:endParaRPr>
          </a:p>
          <a:p>
            <a:pPr>
              <a:buClr>
                <a:srgbClr val="000000"/>
              </a:buClr>
              <a:buFont typeface="Arial"/>
              <a:buNone/>
            </a:pPr>
            <a:r>
              <a:rPr lang="en-US" sz="4267" kern="0" dirty="0">
                <a:solidFill>
                  <a:srgbClr val="FF0000"/>
                </a:solidFill>
                <a:cs typeface="Arial"/>
                <a:sym typeface="Arial"/>
              </a:rPr>
              <a:t>UNIT 5: PART 1 </a:t>
            </a:r>
            <a:r>
              <a:rPr lang="en-US" sz="4267" kern="0" dirty="0">
                <a:solidFill>
                  <a:srgbClr val="FF0000"/>
                </a:solidFill>
                <a:cs typeface="Arial"/>
                <a:sym typeface="Arial"/>
              </a:rPr>
              <a:t>– PHOTO</a:t>
            </a:r>
          </a:p>
          <a:p>
            <a:pPr>
              <a:buClr>
                <a:srgbClr val="000000"/>
              </a:buClr>
              <a:buFont typeface="Arial"/>
              <a:buNone/>
            </a:pPr>
            <a:r>
              <a:rPr lang="en-US" sz="4267" kern="0" dirty="0">
                <a:solidFill>
                  <a:srgbClr val="FF0000"/>
                </a:solidFill>
                <a:cs typeface="Arial"/>
                <a:sym typeface="Arial"/>
              </a:rPr>
              <a:t> </a:t>
            </a:r>
            <a:r>
              <a:rPr lang="en-US" sz="4267" kern="0" dirty="0">
                <a:solidFill>
                  <a:srgbClr val="FF0000"/>
                </a:solidFill>
                <a:cs typeface="Arial"/>
                <a:sym typeface="Arial"/>
              </a:rPr>
              <a:t>                  DESCRIPTION </a:t>
            </a:r>
            <a:r>
              <a:rPr lang="en-US" sz="4267" kern="0" dirty="0">
                <a:solidFill>
                  <a:srgbClr val="FF0000"/>
                </a:solidFill>
                <a:cs typeface="Arial"/>
                <a:sym typeface="Arial"/>
              </a:rPr>
              <a:t>(2)  </a:t>
            </a:r>
          </a:p>
        </p:txBody>
      </p:sp>
    </p:spTree>
    <p:extLst>
      <p:ext uri="{BB962C8B-B14F-4D97-AF65-F5344CB8AC3E}">
        <p14:creationId xmlns:p14="http://schemas.microsoft.com/office/powerpoint/2010/main" val="426576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4800" y="0"/>
            <a:ext cx="5913632" cy="3998317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4140201"/>
            <a:ext cx="4775613" cy="1991532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2998345" y="5054600"/>
            <a:ext cx="609600" cy="65006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rgbClr val="000000"/>
              </a:buClr>
              <a:buFont typeface="Arial"/>
              <a:buNone/>
            </a:pPr>
            <a:endParaRPr lang="en-US" sz="1867" kern="0">
              <a:solidFill>
                <a:srgbClr val="E06666"/>
              </a:solidFill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28048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282031"/>
            <a:ext cx="10285200" cy="578800"/>
          </a:xfrm>
        </p:spPr>
        <p:txBody>
          <a:bodyPr/>
          <a:lstStyle/>
          <a:p>
            <a:r>
              <a:rPr lang="en-US" sz="1867" dirty="0">
                <a:solidFill>
                  <a:schemeClr val="tx1"/>
                </a:solidFill>
              </a:rPr>
              <a:t>AUDIO TRACK 10 </a:t>
            </a:r>
            <a:r>
              <a:rPr lang="en-US" sz="1867" dirty="0">
                <a:solidFill>
                  <a:schemeClr val="tx1"/>
                </a:solidFill>
              </a:rPr>
              <a:t/>
            </a:r>
            <a:br>
              <a:rPr lang="en-US" sz="1867" dirty="0">
                <a:solidFill>
                  <a:schemeClr val="tx1"/>
                </a:solidFill>
              </a:rPr>
            </a:br>
            <a:r>
              <a:rPr lang="en-US" sz="1867" dirty="0">
                <a:solidFill>
                  <a:schemeClr val="tx1"/>
                </a:solidFill>
              </a:rPr>
              <a:t>Part </a:t>
            </a:r>
            <a:r>
              <a:rPr lang="en-US" sz="1867" dirty="0">
                <a:solidFill>
                  <a:schemeClr val="tx1"/>
                </a:solidFill>
              </a:rPr>
              <a:t>1: Listen and choose the statement that best describes the picture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865223"/>
            <a:ext cx="4064000" cy="2686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864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282031"/>
            <a:ext cx="10285200" cy="578800"/>
          </a:xfrm>
        </p:spPr>
        <p:txBody>
          <a:bodyPr/>
          <a:lstStyle/>
          <a:p>
            <a:r>
              <a:rPr lang="en-US" sz="1867" dirty="0">
                <a:solidFill>
                  <a:schemeClr val="tx1"/>
                </a:solidFill>
              </a:rPr>
              <a:t>AUDIO TRACK 10 </a:t>
            </a:r>
            <a:r>
              <a:rPr lang="en-US" sz="1867" dirty="0">
                <a:solidFill>
                  <a:schemeClr val="tx1"/>
                </a:solidFill>
              </a:rPr>
              <a:t/>
            </a:r>
            <a:br>
              <a:rPr lang="en-US" sz="1867" dirty="0">
                <a:solidFill>
                  <a:schemeClr val="tx1"/>
                </a:solidFill>
              </a:rPr>
            </a:br>
            <a:r>
              <a:rPr lang="en-US" sz="1867" dirty="0">
                <a:solidFill>
                  <a:schemeClr val="tx1"/>
                </a:solidFill>
              </a:rPr>
              <a:t>Part </a:t>
            </a:r>
            <a:r>
              <a:rPr lang="en-US" sz="1867" dirty="0">
                <a:solidFill>
                  <a:schemeClr val="tx1"/>
                </a:solidFill>
              </a:rPr>
              <a:t>1: Listen and choose the statement that best describes the picture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865223"/>
            <a:ext cx="4064000" cy="268662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4801" y="3632201"/>
            <a:ext cx="6574089" cy="1930567"/>
          </a:xfrm>
          <a:prstGeom prst="rect">
            <a:avLst/>
          </a:prstGeom>
        </p:spPr>
      </p:pic>
      <p:sp>
        <p:nvSpPr>
          <p:cNvPr id="9" name="Oval 8"/>
          <p:cNvSpPr/>
          <p:nvPr/>
        </p:nvSpPr>
        <p:spPr>
          <a:xfrm>
            <a:off x="2844800" y="4038600"/>
            <a:ext cx="508000" cy="6096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rgbClr val="000000"/>
              </a:buClr>
              <a:buFont typeface="Arial"/>
              <a:buNone/>
            </a:pPr>
            <a:endParaRPr lang="en-US" sz="1867" kern="0">
              <a:solidFill>
                <a:srgbClr val="E06666"/>
              </a:solidFill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70727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0237" y="76200"/>
            <a:ext cx="5582564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068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0237" y="76200"/>
            <a:ext cx="5582564" cy="3251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6401" y="3530601"/>
            <a:ext cx="5405588" cy="1950889"/>
          </a:xfrm>
          <a:prstGeom prst="rect">
            <a:avLst/>
          </a:prstGeom>
        </p:spPr>
      </p:pic>
      <p:sp>
        <p:nvSpPr>
          <p:cNvPr id="9" name="Oval 8"/>
          <p:cNvSpPr/>
          <p:nvPr/>
        </p:nvSpPr>
        <p:spPr>
          <a:xfrm>
            <a:off x="2895219" y="3429000"/>
            <a:ext cx="609600" cy="6096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rgbClr val="000000"/>
              </a:buClr>
              <a:buFont typeface="Arial"/>
              <a:buNone/>
            </a:pPr>
            <a:endParaRPr lang="en-US" sz="1867" kern="0">
              <a:solidFill>
                <a:srgbClr val="E06666"/>
              </a:solidFill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51105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4801" y="12033"/>
            <a:ext cx="5672705" cy="3581401"/>
          </a:xfrm>
          <a:prstGeom prst="rect">
            <a:avLst/>
          </a:prstGeom>
        </p:spPr>
      </p:pic>
      <p:sp>
        <p:nvSpPr>
          <p:cNvPr id="9" name="Oval 8"/>
          <p:cNvSpPr/>
          <p:nvPr/>
        </p:nvSpPr>
        <p:spPr>
          <a:xfrm>
            <a:off x="3416204" y="3593433"/>
            <a:ext cx="609600" cy="6096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rgbClr val="000000"/>
              </a:buClr>
              <a:buFont typeface="Arial"/>
              <a:buNone/>
            </a:pPr>
            <a:endParaRPr lang="en-US" sz="1867" kern="0">
              <a:solidFill>
                <a:srgbClr val="E06666"/>
              </a:solidFill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14015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4801" y="12033"/>
            <a:ext cx="5672705" cy="358140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4400" y="3733801"/>
            <a:ext cx="4836579" cy="1900084"/>
          </a:xfrm>
          <a:prstGeom prst="rect">
            <a:avLst/>
          </a:prstGeom>
        </p:spPr>
      </p:pic>
      <p:sp>
        <p:nvSpPr>
          <p:cNvPr id="9" name="Oval 8"/>
          <p:cNvSpPr/>
          <p:nvPr/>
        </p:nvSpPr>
        <p:spPr>
          <a:xfrm>
            <a:off x="3416204" y="3593433"/>
            <a:ext cx="609600" cy="6096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rgbClr val="000000"/>
              </a:buClr>
              <a:buFont typeface="Arial"/>
              <a:buNone/>
            </a:pPr>
            <a:endParaRPr lang="en-US" sz="1867" kern="0">
              <a:solidFill>
                <a:srgbClr val="E06666"/>
              </a:solidFill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05292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680" y="177801"/>
            <a:ext cx="652752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702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680" y="177801"/>
            <a:ext cx="6527520" cy="3251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6401" y="3632201"/>
            <a:ext cx="6563929" cy="2103303"/>
          </a:xfrm>
          <a:prstGeom prst="rect">
            <a:avLst/>
          </a:prstGeom>
        </p:spPr>
      </p:pic>
      <p:sp>
        <p:nvSpPr>
          <p:cNvPr id="9" name="Oval 8"/>
          <p:cNvSpPr/>
          <p:nvPr/>
        </p:nvSpPr>
        <p:spPr>
          <a:xfrm>
            <a:off x="2946400" y="4546600"/>
            <a:ext cx="609600" cy="53829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rgbClr val="000000"/>
              </a:buClr>
              <a:buFont typeface="Arial"/>
              <a:buNone/>
            </a:pPr>
            <a:endParaRPr lang="en-US" sz="1867" kern="0">
              <a:solidFill>
                <a:srgbClr val="E06666"/>
              </a:solidFill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58777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3072" y="76200"/>
            <a:ext cx="5814529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976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438400" y="177800"/>
            <a:ext cx="6502400" cy="954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r>
              <a:rPr lang="en-US" sz="1867" b="1" kern="0" dirty="0">
                <a:solidFill>
                  <a:srgbClr val="000000"/>
                </a:solidFill>
                <a:cs typeface="Arial"/>
                <a:sym typeface="Arial"/>
              </a:rPr>
              <a:t>AUDIO TRACK 9 </a:t>
            </a:r>
            <a:endParaRPr lang="en-US" sz="1867" b="1" kern="0" dirty="0">
              <a:solidFill>
                <a:srgbClr val="000000"/>
              </a:solidFill>
              <a:cs typeface="Arial"/>
              <a:sym typeface="Arial"/>
            </a:endParaRPr>
          </a:p>
          <a:p>
            <a:pPr>
              <a:buClr>
                <a:srgbClr val="000000"/>
              </a:buClr>
              <a:buFont typeface="Arial"/>
              <a:buNone/>
            </a:pPr>
            <a:r>
              <a:rPr lang="en-US" sz="1867" b="1" kern="0" dirty="0">
                <a:solidFill>
                  <a:srgbClr val="000000"/>
                </a:solidFill>
                <a:cs typeface="Arial"/>
                <a:sym typeface="Arial"/>
              </a:rPr>
              <a:t>Part </a:t>
            </a:r>
            <a:r>
              <a:rPr lang="en-US" sz="1867" b="1" kern="0" dirty="0">
                <a:solidFill>
                  <a:srgbClr val="000000"/>
                </a:solidFill>
                <a:cs typeface="Arial"/>
                <a:sym typeface="Arial"/>
              </a:rPr>
              <a:t>1: Listen and choose the statement that best describes the picture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3336" y="1162685"/>
            <a:ext cx="4969864" cy="3070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938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3072" y="76200"/>
            <a:ext cx="5814529" cy="3251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6160" y="3530601"/>
            <a:ext cx="4948349" cy="1981372"/>
          </a:xfrm>
          <a:prstGeom prst="rect">
            <a:avLst/>
          </a:prstGeom>
        </p:spPr>
      </p:pic>
      <p:sp>
        <p:nvSpPr>
          <p:cNvPr id="9" name="Oval 8"/>
          <p:cNvSpPr/>
          <p:nvPr/>
        </p:nvSpPr>
        <p:spPr>
          <a:xfrm>
            <a:off x="3401995" y="4445000"/>
            <a:ext cx="458805" cy="5080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rgbClr val="000000"/>
              </a:buClr>
              <a:buFont typeface="Arial"/>
              <a:buNone/>
            </a:pPr>
            <a:endParaRPr lang="en-US" sz="1867" kern="0">
              <a:solidFill>
                <a:srgbClr val="E06666"/>
              </a:solidFill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12676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438400" y="177800"/>
            <a:ext cx="6502400" cy="954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r>
              <a:rPr lang="en-US" sz="1867" b="1" kern="0" dirty="0">
                <a:solidFill>
                  <a:srgbClr val="000000"/>
                </a:solidFill>
                <a:cs typeface="Arial"/>
                <a:sym typeface="Arial"/>
              </a:rPr>
              <a:t>AUDIO TRACK 9 </a:t>
            </a:r>
            <a:endParaRPr lang="en-US" sz="1867" b="1" kern="0" dirty="0">
              <a:solidFill>
                <a:srgbClr val="000000"/>
              </a:solidFill>
              <a:cs typeface="Arial"/>
              <a:sym typeface="Arial"/>
            </a:endParaRPr>
          </a:p>
          <a:p>
            <a:pPr>
              <a:buClr>
                <a:srgbClr val="000000"/>
              </a:buClr>
              <a:buFont typeface="Arial"/>
              <a:buNone/>
            </a:pPr>
            <a:r>
              <a:rPr lang="en-US" sz="1867" b="1" kern="0" dirty="0">
                <a:solidFill>
                  <a:srgbClr val="000000"/>
                </a:solidFill>
                <a:cs typeface="Arial"/>
                <a:sym typeface="Arial"/>
              </a:rPr>
              <a:t>Part </a:t>
            </a:r>
            <a:r>
              <a:rPr lang="en-US" sz="1867" b="1" kern="0" dirty="0">
                <a:solidFill>
                  <a:srgbClr val="000000"/>
                </a:solidFill>
                <a:cs typeface="Arial"/>
                <a:sym typeface="Arial"/>
              </a:rPr>
              <a:t>1: Listen and choose the statement that best describes the picture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3336" y="1162685"/>
            <a:ext cx="4969864" cy="307013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3337" y="4343401"/>
            <a:ext cx="4846740" cy="1981372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2743200" y="4232824"/>
            <a:ext cx="812800" cy="61857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rgbClr val="000000"/>
              </a:buClr>
              <a:buFont typeface="Arial"/>
              <a:buNone/>
            </a:pPr>
            <a:endParaRPr lang="en-US" sz="1867" kern="0">
              <a:solidFill>
                <a:srgbClr val="E06666"/>
              </a:solidFill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54220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1601" y="279400"/>
            <a:ext cx="6076207" cy="4120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554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1601" y="279400"/>
            <a:ext cx="6076207" cy="412033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9600" y="4546601"/>
            <a:ext cx="4745131" cy="1950889"/>
          </a:xfrm>
          <a:prstGeom prst="rect">
            <a:avLst/>
          </a:prstGeom>
        </p:spPr>
      </p:pic>
      <p:sp>
        <p:nvSpPr>
          <p:cNvPr id="9" name="Oval 8"/>
          <p:cNvSpPr/>
          <p:nvPr/>
        </p:nvSpPr>
        <p:spPr>
          <a:xfrm>
            <a:off x="3048000" y="4445000"/>
            <a:ext cx="812800" cy="6096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rgbClr val="000000"/>
              </a:buClr>
              <a:buFont typeface="Arial"/>
              <a:buNone/>
            </a:pPr>
            <a:endParaRPr lang="en-US" sz="1867" kern="0">
              <a:solidFill>
                <a:srgbClr val="E06666"/>
              </a:solidFill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08288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9600" y="279401"/>
            <a:ext cx="5415749" cy="3800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581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9600" y="279401"/>
            <a:ext cx="5415749" cy="38004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8420" y="4038600"/>
            <a:ext cx="5415749" cy="2001693"/>
          </a:xfrm>
          <a:prstGeom prst="rect">
            <a:avLst/>
          </a:prstGeom>
        </p:spPr>
      </p:pic>
      <p:sp>
        <p:nvSpPr>
          <p:cNvPr id="9" name="Oval 8"/>
          <p:cNvSpPr/>
          <p:nvPr/>
        </p:nvSpPr>
        <p:spPr>
          <a:xfrm>
            <a:off x="3236683" y="4536617"/>
            <a:ext cx="556127" cy="52346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rgbClr val="000000"/>
              </a:buClr>
              <a:buFont typeface="Arial"/>
              <a:buNone/>
            </a:pPr>
            <a:endParaRPr lang="en-US" sz="1867" kern="0">
              <a:solidFill>
                <a:srgbClr val="E06666"/>
              </a:solidFill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35480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279400"/>
            <a:ext cx="5283200" cy="3276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771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4800" y="0"/>
            <a:ext cx="5913632" cy="3998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669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elvic Inflammatory Disease by Slidesgo">
  <a:themeElements>
    <a:clrScheme name="Simple Light">
      <a:dk1>
        <a:srgbClr val="323C50"/>
      </a:dk1>
      <a:lt1>
        <a:srgbClr val="E06666"/>
      </a:lt1>
      <a:dk2>
        <a:srgbClr val="ACE4ED"/>
      </a:dk2>
      <a:lt2>
        <a:srgbClr val="FFF2CC"/>
      </a:lt2>
      <a:accent1>
        <a:srgbClr val="FFC6B3"/>
      </a:accent1>
      <a:accent2>
        <a:srgbClr val="323C50"/>
      </a:accent2>
      <a:accent3>
        <a:srgbClr val="E06666"/>
      </a:accent3>
      <a:accent4>
        <a:srgbClr val="ACE4ED"/>
      </a:accent4>
      <a:accent5>
        <a:srgbClr val="FFF2CC"/>
      </a:accent5>
      <a:accent6>
        <a:srgbClr val="FFC6B3"/>
      </a:accent6>
      <a:hlink>
        <a:srgbClr val="323C5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</TotalTime>
  <Words>51</Words>
  <Application>Microsoft Office PowerPoint</Application>
  <PresentationFormat>Widescreen</PresentationFormat>
  <Paragraphs>10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Lato</vt:lpstr>
      <vt:lpstr>Lucida Handwriting</vt:lpstr>
      <vt:lpstr>Red Hat Text</vt:lpstr>
      <vt:lpstr>Staatliches</vt:lpstr>
      <vt:lpstr>Pelvic Inflammatory Disease by Slidesgo</vt:lpstr>
      <vt:lpstr>LISTENING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AUDIO TRACK 10  Part 1: Listen and choose the statement that best describes the picture</vt:lpstr>
      <vt:lpstr>AUDIO TRACK 10  Part 1: Listen and choose the statement that best describes the picture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LISTENING </dc:title>
  <dc:creator>user</dc:creator>
  <cp:lastModifiedBy>user</cp:lastModifiedBy>
  <cp:revision>2</cp:revision>
  <dcterms:created xsi:type="dcterms:W3CDTF">2021-11-08T08:05:22Z</dcterms:created>
  <dcterms:modified xsi:type="dcterms:W3CDTF">2021-11-08T10:35:44Z</dcterms:modified>
</cp:coreProperties>
</file>